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0" r:id="rId2"/>
    <p:sldId id="280" r:id="rId3"/>
    <p:sldId id="281" r:id="rId4"/>
    <p:sldId id="282" r:id="rId5"/>
    <p:sldId id="283" r:id="rId6"/>
    <p:sldId id="284" r:id="rId7"/>
    <p:sldId id="286" r:id="rId8"/>
    <p:sldId id="285" r:id="rId9"/>
    <p:sldId id="268" r:id="rId10"/>
    <p:sldId id="274" r:id="rId11"/>
    <p:sldId id="263" r:id="rId12"/>
    <p:sldId id="272" r:id="rId13"/>
    <p:sldId id="262" r:id="rId14"/>
    <p:sldId id="276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DBF23-71C6-438F-8277-201ADD922B99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37399766-3A10-4AB2-B32E-30901FD622EC}">
      <dgm:prSet phldrT="[Texto]" custT="1"/>
      <dgm:spPr/>
      <dgm:t>
        <a:bodyPr/>
        <a:lstStyle/>
        <a:p>
          <a:r>
            <a:rPr lang="es-ES_tradnl" sz="4000" dirty="0" smtClean="0">
              <a:latin typeface="Arial" pitchFamily="34" charset="0"/>
              <a:cs typeface="Arial" pitchFamily="34" charset="0"/>
            </a:rPr>
            <a:t>Unidad de Orientación</a:t>
          </a:r>
          <a:endParaRPr lang="es-ES" sz="4000" dirty="0">
            <a:latin typeface="Arial" pitchFamily="34" charset="0"/>
            <a:cs typeface="Arial" pitchFamily="34" charset="0"/>
          </a:endParaRPr>
        </a:p>
      </dgm:t>
    </dgm:pt>
    <dgm:pt modelId="{31B7B5AA-0CDA-4C01-8A5A-5A7E12206B58}" type="parTrans" cxnId="{9069ADAC-6E35-42C4-A51C-8CD43350C48C}">
      <dgm:prSet/>
      <dgm:spPr/>
      <dgm:t>
        <a:bodyPr/>
        <a:lstStyle/>
        <a:p>
          <a:endParaRPr lang="es-ES"/>
        </a:p>
      </dgm:t>
    </dgm:pt>
    <dgm:pt modelId="{013EE2EC-7FA0-41AC-A509-E9AA83AC8BC7}" type="sibTrans" cxnId="{9069ADAC-6E35-42C4-A51C-8CD43350C48C}">
      <dgm:prSet/>
      <dgm:spPr/>
      <dgm:t>
        <a:bodyPr/>
        <a:lstStyle/>
        <a:p>
          <a:endParaRPr lang="es-ES"/>
        </a:p>
      </dgm:t>
    </dgm:pt>
    <dgm:pt modelId="{46AF3BA2-D8A7-46DE-BA57-EC9DC3906340}">
      <dgm:prSet phldrT="[Texto]" custT="1"/>
      <dgm:spPr/>
      <dgm:t>
        <a:bodyPr/>
        <a:lstStyle/>
        <a:p>
          <a:r>
            <a:rPr lang="es-ES_tradnl" sz="3600" b="1" dirty="0" smtClean="0">
              <a:latin typeface="Arial" pitchFamily="34" charset="0"/>
              <a:cs typeface="Arial" pitchFamily="34" charset="0"/>
            </a:rPr>
            <a:t>Personal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Autoconocimiento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Proyecto de Vida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Prevención de Conductas de Riesgo</a:t>
          </a:r>
          <a:endParaRPr lang="es-ES" sz="2400" dirty="0">
            <a:latin typeface="Arial" pitchFamily="34" charset="0"/>
            <a:cs typeface="Arial" pitchFamily="34" charset="0"/>
          </a:endParaRPr>
        </a:p>
      </dgm:t>
    </dgm:pt>
    <dgm:pt modelId="{4479C3F1-6C0D-4D8D-B5A3-F122C5EAD40A}" type="parTrans" cxnId="{E2B03682-388A-426B-B6EA-B610AF0DBC08}">
      <dgm:prSet/>
      <dgm:spPr/>
      <dgm:t>
        <a:bodyPr/>
        <a:lstStyle/>
        <a:p>
          <a:endParaRPr lang="es-ES"/>
        </a:p>
      </dgm:t>
    </dgm:pt>
    <dgm:pt modelId="{88C59205-837E-4AB1-A44B-29E64CC57FF9}" type="sibTrans" cxnId="{E2B03682-388A-426B-B6EA-B610AF0DBC08}">
      <dgm:prSet/>
      <dgm:spPr/>
      <dgm:t>
        <a:bodyPr/>
        <a:lstStyle/>
        <a:p>
          <a:endParaRPr lang="es-ES"/>
        </a:p>
      </dgm:t>
    </dgm:pt>
    <dgm:pt modelId="{16B2F7AF-A978-4B6F-BF13-4A87FC178553}">
      <dgm:prSet phldrT="[Texto]" custT="1"/>
      <dgm:spPr/>
      <dgm:t>
        <a:bodyPr/>
        <a:lstStyle/>
        <a:p>
          <a:r>
            <a:rPr lang="es-ES_tradnl" sz="3600" b="1" dirty="0" smtClean="0">
              <a:latin typeface="Arial" pitchFamily="34" charset="0"/>
              <a:cs typeface="Arial" pitchFamily="34" charset="0"/>
            </a:rPr>
            <a:t>Académica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Estrategias de Estudio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Organización del Tiempo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Auto-apoyo al Aprendizaje</a:t>
          </a:r>
          <a:endParaRPr lang="es-ES" sz="2400" dirty="0">
            <a:latin typeface="Arial" pitchFamily="34" charset="0"/>
            <a:cs typeface="Arial" pitchFamily="34" charset="0"/>
          </a:endParaRPr>
        </a:p>
      </dgm:t>
    </dgm:pt>
    <dgm:pt modelId="{8D542AC9-E06A-419D-87EB-1C18820A3AE9}" type="parTrans" cxnId="{DABEF75C-C821-4970-AE0D-B284BB59C419}">
      <dgm:prSet/>
      <dgm:spPr/>
      <dgm:t>
        <a:bodyPr/>
        <a:lstStyle/>
        <a:p>
          <a:endParaRPr lang="es-ES"/>
        </a:p>
      </dgm:t>
    </dgm:pt>
    <dgm:pt modelId="{81F9A417-9668-4950-A061-AC00F23680F6}" type="sibTrans" cxnId="{DABEF75C-C821-4970-AE0D-B284BB59C419}">
      <dgm:prSet/>
      <dgm:spPr/>
      <dgm:t>
        <a:bodyPr/>
        <a:lstStyle/>
        <a:p>
          <a:endParaRPr lang="es-ES"/>
        </a:p>
      </dgm:t>
    </dgm:pt>
    <dgm:pt modelId="{F7BCFD5E-BF8F-410A-BD90-2CFA5F49A0A3}">
      <dgm:prSet phldrT="[Texto]" custT="1"/>
      <dgm:spPr/>
      <dgm:t>
        <a:bodyPr/>
        <a:lstStyle/>
        <a:p>
          <a:r>
            <a:rPr lang="es-ES_tradnl" sz="3600" b="1" dirty="0" smtClean="0">
              <a:latin typeface="Arial" pitchFamily="34" charset="0"/>
              <a:cs typeface="Arial" pitchFamily="34" charset="0"/>
            </a:rPr>
            <a:t>Vocacional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Entrevistas individuales y grupales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Cuestionarios</a:t>
          </a:r>
        </a:p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Visitas a Carreras</a:t>
          </a:r>
          <a:endParaRPr lang="es-ES" sz="2400" dirty="0">
            <a:latin typeface="Arial" pitchFamily="34" charset="0"/>
            <a:cs typeface="Arial" pitchFamily="34" charset="0"/>
          </a:endParaRPr>
        </a:p>
      </dgm:t>
    </dgm:pt>
    <dgm:pt modelId="{D0D21BF6-0CC6-4F3B-8835-DBB404AA6729}" type="parTrans" cxnId="{FC08C4F9-75F6-49BF-B20E-D10B56C24EE6}">
      <dgm:prSet/>
      <dgm:spPr/>
      <dgm:t>
        <a:bodyPr/>
        <a:lstStyle/>
        <a:p>
          <a:endParaRPr lang="es-ES"/>
        </a:p>
      </dgm:t>
    </dgm:pt>
    <dgm:pt modelId="{73F3492B-8C04-46D2-8993-384597C994A8}" type="sibTrans" cxnId="{FC08C4F9-75F6-49BF-B20E-D10B56C24EE6}">
      <dgm:prSet/>
      <dgm:spPr/>
      <dgm:t>
        <a:bodyPr/>
        <a:lstStyle/>
        <a:p>
          <a:endParaRPr lang="es-ES"/>
        </a:p>
      </dgm:t>
    </dgm:pt>
    <dgm:pt modelId="{937122F4-B97B-4CEA-B724-DF72B0DCA779}" type="pres">
      <dgm:prSet presAssocID="{24ADBF23-71C6-438F-8277-201ADD922B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ECC55FE-8E6C-4C9D-862F-382F9FF47C8C}" type="pres">
      <dgm:prSet presAssocID="{37399766-3A10-4AB2-B32E-30901FD622EC}" presName="roof" presStyleLbl="dkBgShp" presStyleIdx="0" presStyleCnt="2" custLinFactNeighborX="2257" custLinFactNeighborY="-49458"/>
      <dgm:spPr/>
      <dgm:t>
        <a:bodyPr/>
        <a:lstStyle/>
        <a:p>
          <a:endParaRPr lang="es-ES"/>
        </a:p>
      </dgm:t>
    </dgm:pt>
    <dgm:pt modelId="{DBA4199D-CF72-405E-8EB7-C8137F1BE9D3}" type="pres">
      <dgm:prSet presAssocID="{37399766-3A10-4AB2-B32E-30901FD622EC}" presName="pillars" presStyleCnt="0"/>
      <dgm:spPr/>
      <dgm:t>
        <a:bodyPr/>
        <a:lstStyle/>
        <a:p>
          <a:endParaRPr lang="es-ES"/>
        </a:p>
      </dgm:t>
    </dgm:pt>
    <dgm:pt modelId="{254F337B-5A2D-4E0C-ABFF-3A5819251EDE}" type="pres">
      <dgm:prSet presAssocID="{37399766-3A10-4AB2-B32E-30901FD622EC}" presName="pillar1" presStyleLbl="node1" presStyleIdx="0" presStyleCnt="3" custLinFactNeighborX="-147" custLinFactNeighborY="-4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B134A-785D-4E9D-B48C-112643C82640}" type="pres">
      <dgm:prSet presAssocID="{16B2F7AF-A978-4B6F-BF13-4A87FC178553}" presName="pillarX" presStyleLbl="node1" presStyleIdx="1" presStyleCnt="3" custLinFactNeighborX="-1091" custLinFactNeighborY="-4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92750D-0FA0-42DE-973B-59D4F65DDA32}" type="pres">
      <dgm:prSet presAssocID="{F7BCFD5E-BF8F-410A-BD90-2CFA5F49A0A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CB9C8E-0954-4FBB-BA82-A00A92942C27}" type="pres">
      <dgm:prSet presAssocID="{37399766-3A10-4AB2-B32E-30901FD622EC}" presName="base" presStyleLbl="dkBgShp" presStyleIdx="1" presStyleCnt="2"/>
      <dgm:spPr/>
      <dgm:t>
        <a:bodyPr/>
        <a:lstStyle/>
        <a:p>
          <a:endParaRPr lang="es-ES"/>
        </a:p>
      </dgm:t>
    </dgm:pt>
  </dgm:ptLst>
  <dgm:cxnLst>
    <dgm:cxn modelId="{FC08C4F9-75F6-49BF-B20E-D10B56C24EE6}" srcId="{37399766-3A10-4AB2-B32E-30901FD622EC}" destId="{F7BCFD5E-BF8F-410A-BD90-2CFA5F49A0A3}" srcOrd="2" destOrd="0" parTransId="{D0D21BF6-0CC6-4F3B-8835-DBB404AA6729}" sibTransId="{73F3492B-8C04-46D2-8993-384597C994A8}"/>
    <dgm:cxn modelId="{96CCFC88-E28F-43B3-A250-3DFD6F58662C}" type="presOf" srcId="{46AF3BA2-D8A7-46DE-BA57-EC9DC3906340}" destId="{254F337B-5A2D-4E0C-ABFF-3A5819251EDE}" srcOrd="0" destOrd="0" presId="urn:microsoft.com/office/officeart/2005/8/layout/hList3"/>
    <dgm:cxn modelId="{D92063BC-5E80-464D-8BE0-DEC9894AF05E}" type="presOf" srcId="{37399766-3A10-4AB2-B32E-30901FD622EC}" destId="{EECC55FE-8E6C-4C9D-862F-382F9FF47C8C}" srcOrd="0" destOrd="0" presId="urn:microsoft.com/office/officeart/2005/8/layout/hList3"/>
    <dgm:cxn modelId="{6ADE4A3A-2110-4C5A-9084-DCBAF2F1EECD}" type="presOf" srcId="{16B2F7AF-A978-4B6F-BF13-4A87FC178553}" destId="{EB5B134A-785D-4E9D-B48C-112643C82640}" srcOrd="0" destOrd="0" presId="urn:microsoft.com/office/officeart/2005/8/layout/hList3"/>
    <dgm:cxn modelId="{DABEF75C-C821-4970-AE0D-B284BB59C419}" srcId="{37399766-3A10-4AB2-B32E-30901FD622EC}" destId="{16B2F7AF-A978-4B6F-BF13-4A87FC178553}" srcOrd="1" destOrd="0" parTransId="{8D542AC9-E06A-419D-87EB-1C18820A3AE9}" sibTransId="{81F9A417-9668-4950-A061-AC00F23680F6}"/>
    <dgm:cxn modelId="{E2B03682-388A-426B-B6EA-B610AF0DBC08}" srcId="{37399766-3A10-4AB2-B32E-30901FD622EC}" destId="{46AF3BA2-D8A7-46DE-BA57-EC9DC3906340}" srcOrd="0" destOrd="0" parTransId="{4479C3F1-6C0D-4D8D-B5A3-F122C5EAD40A}" sibTransId="{88C59205-837E-4AB1-A44B-29E64CC57FF9}"/>
    <dgm:cxn modelId="{8467322D-9702-48C0-A651-97CE495CF023}" type="presOf" srcId="{F7BCFD5E-BF8F-410A-BD90-2CFA5F49A0A3}" destId="{6F92750D-0FA0-42DE-973B-59D4F65DDA32}" srcOrd="0" destOrd="0" presId="urn:microsoft.com/office/officeart/2005/8/layout/hList3"/>
    <dgm:cxn modelId="{57FADD7F-F6C2-4378-B888-70E3B442C59A}" type="presOf" srcId="{24ADBF23-71C6-438F-8277-201ADD922B99}" destId="{937122F4-B97B-4CEA-B724-DF72B0DCA779}" srcOrd="0" destOrd="0" presId="urn:microsoft.com/office/officeart/2005/8/layout/hList3"/>
    <dgm:cxn modelId="{9069ADAC-6E35-42C4-A51C-8CD43350C48C}" srcId="{24ADBF23-71C6-438F-8277-201ADD922B99}" destId="{37399766-3A10-4AB2-B32E-30901FD622EC}" srcOrd="0" destOrd="0" parTransId="{31B7B5AA-0CDA-4C01-8A5A-5A7E12206B58}" sibTransId="{013EE2EC-7FA0-41AC-A509-E9AA83AC8BC7}"/>
    <dgm:cxn modelId="{8795C4A8-0FBB-4670-85EC-71099F383FD5}" type="presParOf" srcId="{937122F4-B97B-4CEA-B724-DF72B0DCA779}" destId="{EECC55FE-8E6C-4C9D-862F-382F9FF47C8C}" srcOrd="0" destOrd="0" presId="urn:microsoft.com/office/officeart/2005/8/layout/hList3"/>
    <dgm:cxn modelId="{EDDC67A1-F19E-47C2-8F00-AC2868E98CAE}" type="presParOf" srcId="{937122F4-B97B-4CEA-B724-DF72B0DCA779}" destId="{DBA4199D-CF72-405E-8EB7-C8137F1BE9D3}" srcOrd="1" destOrd="0" presId="urn:microsoft.com/office/officeart/2005/8/layout/hList3"/>
    <dgm:cxn modelId="{74A8BABB-6A1D-4905-933C-D9B249164299}" type="presParOf" srcId="{DBA4199D-CF72-405E-8EB7-C8137F1BE9D3}" destId="{254F337B-5A2D-4E0C-ABFF-3A5819251EDE}" srcOrd="0" destOrd="0" presId="urn:microsoft.com/office/officeart/2005/8/layout/hList3"/>
    <dgm:cxn modelId="{4153D0F2-0AD5-40B2-94C2-0B88698F97BF}" type="presParOf" srcId="{DBA4199D-CF72-405E-8EB7-C8137F1BE9D3}" destId="{EB5B134A-785D-4E9D-B48C-112643C82640}" srcOrd="1" destOrd="0" presId="urn:microsoft.com/office/officeart/2005/8/layout/hList3"/>
    <dgm:cxn modelId="{69A52F34-A9F8-4377-8180-9A2C9F4C7EC3}" type="presParOf" srcId="{DBA4199D-CF72-405E-8EB7-C8137F1BE9D3}" destId="{6F92750D-0FA0-42DE-973B-59D4F65DDA32}" srcOrd="2" destOrd="0" presId="urn:microsoft.com/office/officeart/2005/8/layout/hList3"/>
    <dgm:cxn modelId="{5E180625-43C4-4284-93B6-8A865CBAE73F}" type="presParOf" srcId="{937122F4-B97B-4CEA-B724-DF72B0DCA779}" destId="{C7CB9C8E-0954-4FBB-BA82-A00A92942C2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9BECF-9A66-491D-9D58-A10619129DF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07DBAB9-F023-4C21-A289-A2AF3863FED4}">
      <dgm:prSet phldrT="[Texto]"/>
      <dgm:spPr/>
      <dgm:t>
        <a:bodyPr/>
        <a:lstStyle/>
        <a:p>
          <a:r>
            <a:rPr lang="es-CL" dirty="0" smtClean="0"/>
            <a:t>Trabajos Individuales</a:t>
          </a:r>
          <a:endParaRPr lang="es-CL" dirty="0"/>
        </a:p>
      </dgm:t>
    </dgm:pt>
    <dgm:pt modelId="{7EA35348-8E89-44E7-A8B4-0863BF9D1825}" type="parTrans" cxnId="{EDA3FCBE-231D-4CBD-BE72-E5F1FC2D0975}">
      <dgm:prSet/>
      <dgm:spPr/>
      <dgm:t>
        <a:bodyPr/>
        <a:lstStyle/>
        <a:p>
          <a:endParaRPr lang="es-CL"/>
        </a:p>
      </dgm:t>
    </dgm:pt>
    <dgm:pt modelId="{B707BF81-8F8C-4263-8D05-9190C3F5DDC3}" type="sibTrans" cxnId="{EDA3FCBE-231D-4CBD-BE72-E5F1FC2D0975}">
      <dgm:prSet/>
      <dgm:spPr/>
      <dgm:t>
        <a:bodyPr/>
        <a:lstStyle/>
        <a:p>
          <a:endParaRPr lang="es-CL"/>
        </a:p>
      </dgm:t>
    </dgm:pt>
    <dgm:pt modelId="{E9B5CCAC-0137-4B81-9D81-E4E2F56DBDEE}">
      <dgm:prSet phldrT="[Texto]"/>
      <dgm:spPr/>
      <dgm:t>
        <a:bodyPr/>
        <a:lstStyle/>
        <a:p>
          <a:r>
            <a:rPr lang="es-CL" dirty="0" smtClean="0">
              <a:solidFill>
                <a:srgbClr val="C00000"/>
              </a:solidFill>
            </a:rPr>
            <a:t>Cuestionario de Intereses profesionales</a:t>
          </a:r>
          <a:endParaRPr lang="es-CL" dirty="0">
            <a:solidFill>
              <a:srgbClr val="C00000"/>
            </a:solidFill>
          </a:endParaRPr>
        </a:p>
      </dgm:t>
    </dgm:pt>
    <dgm:pt modelId="{823C4C43-9284-4E59-9C6D-C9C92BCB77E4}" type="parTrans" cxnId="{35003504-6B14-42AC-8E2D-80E070A96715}">
      <dgm:prSet/>
      <dgm:spPr/>
      <dgm:t>
        <a:bodyPr/>
        <a:lstStyle/>
        <a:p>
          <a:endParaRPr lang="es-CL"/>
        </a:p>
      </dgm:t>
    </dgm:pt>
    <dgm:pt modelId="{041D6B64-EA82-4CF6-B808-4C5497CE14D2}" type="sibTrans" cxnId="{35003504-6B14-42AC-8E2D-80E070A96715}">
      <dgm:prSet/>
      <dgm:spPr/>
      <dgm:t>
        <a:bodyPr/>
        <a:lstStyle/>
        <a:p>
          <a:endParaRPr lang="es-CL"/>
        </a:p>
      </dgm:t>
    </dgm:pt>
    <dgm:pt modelId="{3FA8835A-E095-43C7-92AC-9D594234CC71}">
      <dgm:prSet phldrT="[Texto]"/>
      <dgm:spPr/>
      <dgm:t>
        <a:bodyPr/>
        <a:lstStyle/>
        <a:p>
          <a:r>
            <a:rPr lang="es-CL" dirty="0" smtClean="0"/>
            <a:t>Inteligencias Múltiples (Optativo)</a:t>
          </a:r>
          <a:endParaRPr lang="es-CL" dirty="0"/>
        </a:p>
      </dgm:t>
    </dgm:pt>
    <dgm:pt modelId="{072324EE-08D8-4CDB-9866-7D635E18DD69}" type="parTrans" cxnId="{52B80617-241D-4486-B81D-CE6F8BD73EB1}">
      <dgm:prSet/>
      <dgm:spPr/>
      <dgm:t>
        <a:bodyPr/>
        <a:lstStyle/>
        <a:p>
          <a:endParaRPr lang="es-CL"/>
        </a:p>
      </dgm:t>
    </dgm:pt>
    <dgm:pt modelId="{17376858-C690-4621-8DEF-E1D66A8B4D47}" type="sibTrans" cxnId="{52B80617-241D-4486-B81D-CE6F8BD73EB1}">
      <dgm:prSet/>
      <dgm:spPr/>
      <dgm:t>
        <a:bodyPr/>
        <a:lstStyle/>
        <a:p>
          <a:endParaRPr lang="es-CL"/>
        </a:p>
      </dgm:t>
    </dgm:pt>
    <dgm:pt modelId="{903ED0DB-82FD-4E8A-A63F-18850856E838}">
      <dgm:prSet phldrT="[Texto]"/>
      <dgm:spPr/>
      <dgm:t>
        <a:bodyPr/>
        <a:lstStyle/>
        <a:p>
          <a:r>
            <a:rPr lang="es-CL" dirty="0" smtClean="0"/>
            <a:t>Entrevistas</a:t>
          </a:r>
          <a:endParaRPr lang="es-CL" dirty="0"/>
        </a:p>
      </dgm:t>
    </dgm:pt>
    <dgm:pt modelId="{A2C69124-32D9-4754-9E6B-C88E1118B711}" type="parTrans" cxnId="{CFCB697E-F527-42A6-9DB0-83E73E195D8C}">
      <dgm:prSet/>
      <dgm:spPr/>
      <dgm:t>
        <a:bodyPr/>
        <a:lstStyle/>
        <a:p>
          <a:endParaRPr lang="es-CL"/>
        </a:p>
      </dgm:t>
    </dgm:pt>
    <dgm:pt modelId="{70AAFDA4-0C5B-469F-8B5A-36437FC9A843}" type="sibTrans" cxnId="{CFCB697E-F527-42A6-9DB0-83E73E195D8C}">
      <dgm:prSet/>
      <dgm:spPr/>
      <dgm:t>
        <a:bodyPr/>
        <a:lstStyle/>
        <a:p>
          <a:endParaRPr lang="es-CL"/>
        </a:p>
      </dgm:t>
    </dgm:pt>
    <dgm:pt modelId="{854A9178-8AD3-42D1-8BE4-F45173BF0146}">
      <dgm:prSet phldrT="[Texto]"/>
      <dgm:spPr/>
      <dgm:t>
        <a:bodyPr/>
        <a:lstStyle/>
        <a:p>
          <a:r>
            <a:rPr lang="es-CL" dirty="0" smtClean="0">
              <a:solidFill>
                <a:srgbClr val="C00000"/>
              </a:solidFill>
            </a:rPr>
            <a:t>Entrevista  de Evaluación</a:t>
          </a:r>
          <a:endParaRPr lang="es-CL" dirty="0">
            <a:solidFill>
              <a:srgbClr val="C00000"/>
            </a:solidFill>
          </a:endParaRPr>
        </a:p>
      </dgm:t>
    </dgm:pt>
    <dgm:pt modelId="{D094D7B9-BAF8-48C7-A13E-E59B4702F75A}" type="parTrans" cxnId="{EE4D959D-888F-4BE5-A674-E74DFA756C34}">
      <dgm:prSet/>
      <dgm:spPr/>
      <dgm:t>
        <a:bodyPr/>
        <a:lstStyle/>
        <a:p>
          <a:endParaRPr lang="es-CL"/>
        </a:p>
      </dgm:t>
    </dgm:pt>
    <dgm:pt modelId="{8C367A1A-1F1D-4D44-8913-AA8D3C0D3AEA}" type="sibTrans" cxnId="{EE4D959D-888F-4BE5-A674-E74DFA756C34}">
      <dgm:prSet/>
      <dgm:spPr/>
      <dgm:t>
        <a:bodyPr/>
        <a:lstStyle/>
        <a:p>
          <a:endParaRPr lang="es-CL"/>
        </a:p>
      </dgm:t>
    </dgm:pt>
    <dgm:pt modelId="{1DED2298-99DC-41A8-A707-A3EF2367884D}">
      <dgm:prSet phldrT="[Texto]"/>
      <dgm:spPr/>
      <dgm:t>
        <a:bodyPr/>
        <a:lstStyle/>
        <a:p>
          <a:r>
            <a:rPr lang="es-CL" dirty="0" smtClean="0"/>
            <a:t>Entrevistas individuales</a:t>
          </a:r>
          <a:endParaRPr lang="es-CL" dirty="0"/>
        </a:p>
      </dgm:t>
    </dgm:pt>
    <dgm:pt modelId="{10C2E4ED-E984-4781-A4A6-13278BD41DAE}" type="parTrans" cxnId="{77A273F6-10D3-43C0-8C96-BCF9D9B9AF69}">
      <dgm:prSet/>
      <dgm:spPr/>
      <dgm:t>
        <a:bodyPr/>
        <a:lstStyle/>
        <a:p>
          <a:endParaRPr lang="es-CL"/>
        </a:p>
      </dgm:t>
    </dgm:pt>
    <dgm:pt modelId="{7AE04290-FFD4-4C17-8926-ED6EE0F45471}" type="sibTrans" cxnId="{77A273F6-10D3-43C0-8C96-BCF9D9B9AF69}">
      <dgm:prSet/>
      <dgm:spPr/>
      <dgm:t>
        <a:bodyPr/>
        <a:lstStyle/>
        <a:p>
          <a:endParaRPr lang="es-CL"/>
        </a:p>
      </dgm:t>
    </dgm:pt>
    <dgm:pt modelId="{A45EF495-427C-4665-AC67-A97D11102524}">
      <dgm:prSet phldrT="[Texto]"/>
      <dgm:spPr/>
      <dgm:t>
        <a:bodyPr/>
        <a:lstStyle/>
        <a:p>
          <a:r>
            <a:rPr lang="es-CL" dirty="0" smtClean="0"/>
            <a:t>Visitas</a:t>
          </a:r>
          <a:endParaRPr lang="es-CL" dirty="0"/>
        </a:p>
      </dgm:t>
    </dgm:pt>
    <dgm:pt modelId="{A6F5CBAD-24CF-4BDF-BDFB-2BD637874F6E}" type="parTrans" cxnId="{ACD7348D-533F-44B7-940A-27C5B874170C}">
      <dgm:prSet/>
      <dgm:spPr/>
      <dgm:t>
        <a:bodyPr/>
        <a:lstStyle/>
        <a:p>
          <a:endParaRPr lang="es-CL"/>
        </a:p>
      </dgm:t>
    </dgm:pt>
    <dgm:pt modelId="{056A489F-924C-4837-8756-C9F292FE275C}" type="sibTrans" cxnId="{ACD7348D-533F-44B7-940A-27C5B874170C}">
      <dgm:prSet/>
      <dgm:spPr/>
      <dgm:t>
        <a:bodyPr/>
        <a:lstStyle/>
        <a:p>
          <a:endParaRPr lang="es-CL"/>
        </a:p>
      </dgm:t>
    </dgm:pt>
    <dgm:pt modelId="{0E003A64-0275-4051-B2E9-D0D395A90C5F}">
      <dgm:prSet phldrT="[Texto]"/>
      <dgm:spPr/>
      <dgm:t>
        <a:bodyPr/>
        <a:lstStyle/>
        <a:p>
          <a:r>
            <a:rPr lang="es-CL" dirty="0" smtClean="0"/>
            <a:t>Programadas con Inscripción Previa </a:t>
          </a:r>
          <a:r>
            <a:rPr lang="es-CL" dirty="0" smtClean="0">
              <a:solidFill>
                <a:srgbClr val="FF0000"/>
              </a:solidFill>
            </a:rPr>
            <a:t>(Tres Visitas durante el 1º Semestre)</a:t>
          </a:r>
          <a:endParaRPr lang="es-CL" dirty="0">
            <a:solidFill>
              <a:srgbClr val="FF0000"/>
            </a:solidFill>
          </a:endParaRPr>
        </a:p>
      </dgm:t>
    </dgm:pt>
    <dgm:pt modelId="{9A7D61B0-34D9-430B-AA6B-F5AD38C00DD8}" type="parTrans" cxnId="{BAC62B23-F30C-4C93-A83E-56A45D9E4456}">
      <dgm:prSet/>
      <dgm:spPr/>
      <dgm:t>
        <a:bodyPr/>
        <a:lstStyle/>
        <a:p>
          <a:endParaRPr lang="es-CL"/>
        </a:p>
      </dgm:t>
    </dgm:pt>
    <dgm:pt modelId="{9A308B35-73F5-479A-B500-3C8E6043A9F9}" type="sibTrans" cxnId="{BAC62B23-F30C-4C93-A83E-56A45D9E4456}">
      <dgm:prSet/>
      <dgm:spPr/>
      <dgm:t>
        <a:bodyPr/>
        <a:lstStyle/>
        <a:p>
          <a:endParaRPr lang="es-CL"/>
        </a:p>
      </dgm:t>
    </dgm:pt>
    <dgm:pt modelId="{E4803934-F07C-4797-A8CA-48C850458418}">
      <dgm:prSet phldrT="[Texto]"/>
      <dgm:spPr/>
      <dgm:t>
        <a:bodyPr/>
        <a:lstStyle/>
        <a:p>
          <a:r>
            <a:rPr lang="es-CL" dirty="0" smtClean="0"/>
            <a:t>De profundización</a:t>
          </a:r>
          <a:endParaRPr lang="es-CL" dirty="0"/>
        </a:p>
      </dgm:t>
    </dgm:pt>
    <dgm:pt modelId="{17DF899B-A6A5-4D4F-9849-D83145908E11}" type="parTrans" cxnId="{E740FCF0-0D2B-4787-B1BB-79A6CA37A778}">
      <dgm:prSet/>
      <dgm:spPr/>
      <dgm:t>
        <a:bodyPr/>
        <a:lstStyle/>
        <a:p>
          <a:endParaRPr lang="es-CL"/>
        </a:p>
      </dgm:t>
    </dgm:pt>
    <dgm:pt modelId="{75B2CA1C-D979-4EB6-80D2-1D904C66C625}" type="sibTrans" cxnId="{E740FCF0-0D2B-4787-B1BB-79A6CA37A778}">
      <dgm:prSet/>
      <dgm:spPr/>
      <dgm:t>
        <a:bodyPr/>
        <a:lstStyle/>
        <a:p>
          <a:endParaRPr lang="es-CL"/>
        </a:p>
      </dgm:t>
    </dgm:pt>
    <dgm:pt modelId="{6A763BA1-A747-46AA-99A1-DA73DE404FC7}">
      <dgm:prSet phldrT="[Texto]"/>
      <dgm:spPr/>
      <dgm:t>
        <a:bodyPr/>
        <a:lstStyle/>
        <a:p>
          <a:endParaRPr lang="es-CL" dirty="0"/>
        </a:p>
      </dgm:t>
    </dgm:pt>
    <dgm:pt modelId="{B8625BEB-F501-4896-B8E7-6289C7B11036}" type="parTrans" cxnId="{DFAA7A11-F23C-444F-AFF6-6D143C141F51}">
      <dgm:prSet/>
      <dgm:spPr/>
      <dgm:t>
        <a:bodyPr/>
        <a:lstStyle/>
        <a:p>
          <a:endParaRPr lang="es-ES"/>
        </a:p>
      </dgm:t>
    </dgm:pt>
    <dgm:pt modelId="{D0197DDE-9594-406F-8D90-C94AAD4966CD}" type="sibTrans" cxnId="{DFAA7A11-F23C-444F-AFF6-6D143C141F51}">
      <dgm:prSet/>
      <dgm:spPr/>
      <dgm:t>
        <a:bodyPr/>
        <a:lstStyle/>
        <a:p>
          <a:endParaRPr lang="es-ES"/>
        </a:p>
      </dgm:t>
    </dgm:pt>
    <dgm:pt modelId="{C02C7A4D-EE61-4FAF-BFF9-81B995982386}">
      <dgm:prSet phldrT="[Texto]"/>
      <dgm:spPr/>
      <dgm:t>
        <a:bodyPr/>
        <a:lstStyle/>
        <a:p>
          <a:r>
            <a:rPr lang="es-CL" dirty="0" smtClean="0">
              <a:solidFill>
                <a:srgbClr val="C00000"/>
              </a:solidFill>
            </a:rPr>
            <a:t>Proyecto de Vida</a:t>
          </a:r>
          <a:endParaRPr lang="es-CL" dirty="0">
            <a:solidFill>
              <a:srgbClr val="C00000"/>
            </a:solidFill>
          </a:endParaRPr>
        </a:p>
      </dgm:t>
    </dgm:pt>
    <dgm:pt modelId="{4B5967EF-0F4A-4101-AB60-BFB808EC392A}" type="parTrans" cxnId="{7E23BA70-D816-48F5-8208-41D92C22ACDE}">
      <dgm:prSet/>
      <dgm:spPr/>
      <dgm:t>
        <a:bodyPr/>
        <a:lstStyle/>
        <a:p>
          <a:endParaRPr lang="es-ES"/>
        </a:p>
      </dgm:t>
    </dgm:pt>
    <dgm:pt modelId="{87F8D443-93F1-4D52-8BC5-6851BD6AA4BC}" type="sibTrans" cxnId="{7E23BA70-D816-48F5-8208-41D92C22ACDE}">
      <dgm:prSet/>
      <dgm:spPr/>
      <dgm:t>
        <a:bodyPr/>
        <a:lstStyle/>
        <a:p>
          <a:endParaRPr lang="es-ES"/>
        </a:p>
      </dgm:t>
    </dgm:pt>
    <dgm:pt modelId="{170EF579-A702-4C8C-AF32-27A5D3D2FD8C}">
      <dgm:prSet phldrT="[Texto]"/>
      <dgm:spPr/>
      <dgm:t>
        <a:bodyPr/>
        <a:lstStyle/>
        <a:p>
          <a:endParaRPr lang="es-CL" dirty="0">
            <a:solidFill>
              <a:srgbClr val="FF0000"/>
            </a:solidFill>
          </a:endParaRPr>
        </a:p>
      </dgm:t>
    </dgm:pt>
    <dgm:pt modelId="{5C96D24A-B7AC-413B-B98F-460DF491F773}" type="parTrans" cxnId="{797F5FA4-8367-48DA-B186-F7C55EABC6CA}">
      <dgm:prSet/>
      <dgm:spPr/>
      <dgm:t>
        <a:bodyPr/>
        <a:lstStyle/>
        <a:p>
          <a:endParaRPr lang="es-ES"/>
        </a:p>
      </dgm:t>
    </dgm:pt>
    <dgm:pt modelId="{BA16E627-440E-49E6-B3EB-312B241A1300}" type="sibTrans" cxnId="{797F5FA4-8367-48DA-B186-F7C55EABC6CA}">
      <dgm:prSet/>
      <dgm:spPr/>
      <dgm:t>
        <a:bodyPr/>
        <a:lstStyle/>
        <a:p>
          <a:endParaRPr lang="es-ES"/>
        </a:p>
      </dgm:t>
    </dgm:pt>
    <dgm:pt modelId="{3365F25D-1E73-43A1-AF3A-928CA35F9B3F}">
      <dgm:prSet phldrT="[Texto]"/>
      <dgm:spPr/>
      <dgm:t>
        <a:bodyPr/>
        <a:lstStyle/>
        <a:p>
          <a:r>
            <a:rPr lang="es-CL" dirty="0" smtClean="0"/>
            <a:t>Entrevistas grupales por intereses</a:t>
          </a:r>
          <a:endParaRPr lang="es-CL" dirty="0"/>
        </a:p>
      </dgm:t>
    </dgm:pt>
    <dgm:pt modelId="{EA566D63-BF9F-43D0-96D4-75DF9547A4AD}" type="parTrans" cxnId="{C00CCF95-1668-4782-ADBA-580390C71AF1}">
      <dgm:prSet/>
      <dgm:spPr/>
      <dgm:t>
        <a:bodyPr/>
        <a:lstStyle/>
        <a:p>
          <a:endParaRPr lang="es-ES"/>
        </a:p>
      </dgm:t>
    </dgm:pt>
    <dgm:pt modelId="{38435A25-2588-40AA-8BA4-A15A112885D8}" type="sibTrans" cxnId="{C00CCF95-1668-4782-ADBA-580390C71AF1}">
      <dgm:prSet/>
      <dgm:spPr/>
      <dgm:t>
        <a:bodyPr/>
        <a:lstStyle/>
        <a:p>
          <a:endParaRPr lang="es-ES"/>
        </a:p>
      </dgm:t>
    </dgm:pt>
    <dgm:pt modelId="{D54A76FC-CBF9-45E1-AA63-E14D43594A9E}" type="pres">
      <dgm:prSet presAssocID="{49D9BECF-9A66-491D-9D58-A10619129D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6CC99F-03FF-4601-BBE5-64C161317E4C}" type="pres">
      <dgm:prSet presAssocID="{607DBAB9-F023-4C21-A289-A2AF3863FED4}" presName="composite" presStyleCnt="0"/>
      <dgm:spPr/>
    </dgm:pt>
    <dgm:pt modelId="{90924B66-30A3-4FDC-991B-A2D98EB6A90B}" type="pres">
      <dgm:prSet presAssocID="{607DBAB9-F023-4C21-A289-A2AF3863FED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BEF658-B700-4149-823D-29EDC31D16AF}" type="pres">
      <dgm:prSet presAssocID="{607DBAB9-F023-4C21-A289-A2AF3863FED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B4242F-395F-48DF-A19D-F9BE93AB436C}" type="pres">
      <dgm:prSet presAssocID="{B707BF81-8F8C-4263-8D05-9190C3F5DDC3}" presName="sp" presStyleCnt="0"/>
      <dgm:spPr/>
    </dgm:pt>
    <dgm:pt modelId="{3012CDC1-D6C5-41AE-ADA1-494D1475B999}" type="pres">
      <dgm:prSet presAssocID="{903ED0DB-82FD-4E8A-A63F-18850856E838}" presName="composite" presStyleCnt="0"/>
      <dgm:spPr/>
    </dgm:pt>
    <dgm:pt modelId="{CFC8CF2C-B475-4B37-8E11-AA6E718302D0}" type="pres">
      <dgm:prSet presAssocID="{903ED0DB-82FD-4E8A-A63F-18850856E8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0FFDB05-6AEF-4E70-9971-0E3A160BD2B8}" type="pres">
      <dgm:prSet presAssocID="{903ED0DB-82FD-4E8A-A63F-18850856E83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3A74E3-2F2C-494A-AF78-30ACEC6C8C70}" type="pres">
      <dgm:prSet presAssocID="{70AAFDA4-0C5B-469F-8B5A-36437FC9A843}" presName="sp" presStyleCnt="0"/>
      <dgm:spPr/>
    </dgm:pt>
    <dgm:pt modelId="{279E3441-5AE9-4081-86E2-173C8B877B4D}" type="pres">
      <dgm:prSet presAssocID="{A45EF495-427C-4665-AC67-A97D11102524}" presName="composite" presStyleCnt="0"/>
      <dgm:spPr/>
    </dgm:pt>
    <dgm:pt modelId="{1E94ACB8-7DEC-4E39-AE91-D8C909BE7F83}" type="pres">
      <dgm:prSet presAssocID="{A45EF495-427C-4665-AC67-A97D11102524}" presName="parentText" presStyleLbl="alignNode1" presStyleIdx="2" presStyleCnt="3" custLinFactNeighborX="1894" custLinFactNeighborY="-487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9F6101-A49A-42A2-9C11-F8A8F878FEFB}" type="pres">
      <dgm:prSet presAssocID="{A45EF495-427C-4665-AC67-A97D11102524}" presName="descendantText" presStyleLbl="alignAcc1" presStyleIdx="2" presStyleCnt="3" custLinFactNeighborX="-4" custLinFactNeighborY="-85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27B6F10-B8B6-4159-9480-A708493CD70D}" type="presOf" srcId="{0E003A64-0275-4051-B2E9-D0D395A90C5F}" destId="{8F9F6101-A49A-42A2-9C11-F8A8F878FEFB}" srcOrd="0" destOrd="0" presId="urn:microsoft.com/office/officeart/2005/8/layout/chevron2"/>
    <dgm:cxn modelId="{EDA3FCBE-231D-4CBD-BE72-E5F1FC2D0975}" srcId="{49D9BECF-9A66-491D-9D58-A10619129DF3}" destId="{607DBAB9-F023-4C21-A289-A2AF3863FED4}" srcOrd="0" destOrd="0" parTransId="{7EA35348-8E89-44E7-A8B4-0863BF9D1825}" sibTransId="{B707BF81-8F8C-4263-8D05-9190C3F5DDC3}"/>
    <dgm:cxn modelId="{35003504-6B14-42AC-8E2D-80E070A96715}" srcId="{607DBAB9-F023-4C21-A289-A2AF3863FED4}" destId="{E9B5CCAC-0137-4B81-9D81-E4E2F56DBDEE}" srcOrd="0" destOrd="0" parTransId="{823C4C43-9284-4E59-9C6D-C9C92BCB77E4}" sibTransId="{041D6B64-EA82-4CF6-B808-4C5497CE14D2}"/>
    <dgm:cxn modelId="{C00CCF95-1668-4782-ADBA-580390C71AF1}" srcId="{903ED0DB-82FD-4E8A-A63F-18850856E838}" destId="{3365F25D-1E73-43A1-AF3A-928CA35F9B3F}" srcOrd="2" destOrd="0" parTransId="{EA566D63-BF9F-43D0-96D4-75DF9547A4AD}" sibTransId="{38435A25-2588-40AA-8BA4-A15A112885D8}"/>
    <dgm:cxn modelId="{DFAA7A11-F23C-444F-AFF6-6D143C141F51}" srcId="{607DBAB9-F023-4C21-A289-A2AF3863FED4}" destId="{6A763BA1-A747-46AA-99A1-DA73DE404FC7}" srcOrd="3" destOrd="0" parTransId="{B8625BEB-F501-4896-B8E7-6289C7B11036}" sibTransId="{D0197DDE-9594-406F-8D90-C94AAD4966CD}"/>
    <dgm:cxn modelId="{CDB71383-5CC8-46BD-93F6-1280018B1785}" type="presOf" srcId="{E4803934-F07C-4797-A8CA-48C850458418}" destId="{8F9F6101-A49A-42A2-9C11-F8A8F878FEFB}" srcOrd="0" destOrd="2" presId="urn:microsoft.com/office/officeart/2005/8/layout/chevron2"/>
    <dgm:cxn modelId="{E740FCF0-0D2B-4787-B1BB-79A6CA37A778}" srcId="{A45EF495-427C-4665-AC67-A97D11102524}" destId="{E4803934-F07C-4797-A8CA-48C850458418}" srcOrd="2" destOrd="0" parTransId="{17DF899B-A6A5-4D4F-9849-D83145908E11}" sibTransId="{75B2CA1C-D979-4EB6-80D2-1D904C66C625}"/>
    <dgm:cxn modelId="{B85440BE-375E-405D-93AF-94565A8AD2F5}" type="presOf" srcId="{C02C7A4D-EE61-4FAF-BFF9-81B995982386}" destId="{67BEF658-B700-4149-823D-29EDC31D16AF}" srcOrd="0" destOrd="1" presId="urn:microsoft.com/office/officeart/2005/8/layout/chevron2"/>
    <dgm:cxn modelId="{D891F1F7-0235-47F9-ADBA-9D1E8CBBFD79}" type="presOf" srcId="{903ED0DB-82FD-4E8A-A63F-18850856E838}" destId="{CFC8CF2C-B475-4B37-8E11-AA6E718302D0}" srcOrd="0" destOrd="0" presId="urn:microsoft.com/office/officeart/2005/8/layout/chevron2"/>
    <dgm:cxn modelId="{2C2E6DFB-AA42-47F7-9C5A-0A6FF4CF0057}" type="presOf" srcId="{854A9178-8AD3-42D1-8BE4-F45173BF0146}" destId="{70FFDB05-6AEF-4E70-9971-0E3A160BD2B8}" srcOrd="0" destOrd="0" presId="urn:microsoft.com/office/officeart/2005/8/layout/chevron2"/>
    <dgm:cxn modelId="{2545C7BF-72AF-44C7-B3C4-2E858DB8A791}" type="presOf" srcId="{A45EF495-427C-4665-AC67-A97D11102524}" destId="{1E94ACB8-7DEC-4E39-AE91-D8C909BE7F83}" srcOrd="0" destOrd="0" presId="urn:microsoft.com/office/officeart/2005/8/layout/chevron2"/>
    <dgm:cxn modelId="{9DC908A9-FF95-47AD-9A3F-C4B7A3925E88}" type="presOf" srcId="{607DBAB9-F023-4C21-A289-A2AF3863FED4}" destId="{90924B66-30A3-4FDC-991B-A2D98EB6A90B}" srcOrd="0" destOrd="0" presId="urn:microsoft.com/office/officeart/2005/8/layout/chevron2"/>
    <dgm:cxn modelId="{CFCB697E-F527-42A6-9DB0-83E73E195D8C}" srcId="{49D9BECF-9A66-491D-9D58-A10619129DF3}" destId="{903ED0DB-82FD-4E8A-A63F-18850856E838}" srcOrd="1" destOrd="0" parTransId="{A2C69124-32D9-4754-9E6B-C88E1118B711}" sibTransId="{70AAFDA4-0C5B-469F-8B5A-36437FC9A843}"/>
    <dgm:cxn modelId="{1382459C-B73F-4748-B9D1-85F9439A3944}" type="presOf" srcId="{E9B5CCAC-0137-4B81-9D81-E4E2F56DBDEE}" destId="{67BEF658-B700-4149-823D-29EDC31D16AF}" srcOrd="0" destOrd="0" presId="urn:microsoft.com/office/officeart/2005/8/layout/chevron2"/>
    <dgm:cxn modelId="{DCC7D873-572B-4146-93AE-F9383988C853}" type="presOf" srcId="{3365F25D-1E73-43A1-AF3A-928CA35F9B3F}" destId="{70FFDB05-6AEF-4E70-9971-0E3A160BD2B8}" srcOrd="0" destOrd="2" presId="urn:microsoft.com/office/officeart/2005/8/layout/chevron2"/>
    <dgm:cxn modelId="{BAC62B23-F30C-4C93-A83E-56A45D9E4456}" srcId="{A45EF495-427C-4665-AC67-A97D11102524}" destId="{0E003A64-0275-4051-B2E9-D0D395A90C5F}" srcOrd="0" destOrd="0" parTransId="{9A7D61B0-34D9-430B-AA6B-F5AD38C00DD8}" sibTransId="{9A308B35-73F5-479A-B500-3C8E6043A9F9}"/>
    <dgm:cxn modelId="{CA3600BB-0187-4FF9-89A4-CE1DF5C8CD59}" type="presOf" srcId="{170EF579-A702-4C8C-AF32-27A5D3D2FD8C}" destId="{8F9F6101-A49A-42A2-9C11-F8A8F878FEFB}" srcOrd="0" destOrd="1" presId="urn:microsoft.com/office/officeart/2005/8/layout/chevron2"/>
    <dgm:cxn modelId="{ACD7348D-533F-44B7-940A-27C5B874170C}" srcId="{49D9BECF-9A66-491D-9D58-A10619129DF3}" destId="{A45EF495-427C-4665-AC67-A97D11102524}" srcOrd="2" destOrd="0" parTransId="{A6F5CBAD-24CF-4BDF-BDFB-2BD637874F6E}" sibTransId="{056A489F-924C-4837-8756-C9F292FE275C}"/>
    <dgm:cxn modelId="{EE4D959D-888F-4BE5-A674-E74DFA756C34}" srcId="{903ED0DB-82FD-4E8A-A63F-18850856E838}" destId="{854A9178-8AD3-42D1-8BE4-F45173BF0146}" srcOrd="0" destOrd="0" parTransId="{D094D7B9-BAF8-48C7-A13E-E59B4702F75A}" sibTransId="{8C367A1A-1F1D-4D44-8913-AA8D3C0D3AEA}"/>
    <dgm:cxn modelId="{797F5FA4-8367-48DA-B186-F7C55EABC6CA}" srcId="{A45EF495-427C-4665-AC67-A97D11102524}" destId="{170EF579-A702-4C8C-AF32-27A5D3D2FD8C}" srcOrd="1" destOrd="0" parTransId="{5C96D24A-B7AC-413B-B98F-460DF491F773}" sibTransId="{BA16E627-440E-49E6-B3EB-312B241A1300}"/>
    <dgm:cxn modelId="{52B80617-241D-4486-B81D-CE6F8BD73EB1}" srcId="{607DBAB9-F023-4C21-A289-A2AF3863FED4}" destId="{3FA8835A-E095-43C7-92AC-9D594234CC71}" srcOrd="2" destOrd="0" parTransId="{072324EE-08D8-4CDB-9866-7D635E18DD69}" sibTransId="{17376858-C690-4621-8DEF-E1D66A8B4D47}"/>
    <dgm:cxn modelId="{5DB07EE8-4722-40D5-82BD-26C22B0CDB82}" type="presOf" srcId="{1DED2298-99DC-41A8-A707-A3EF2367884D}" destId="{70FFDB05-6AEF-4E70-9971-0E3A160BD2B8}" srcOrd="0" destOrd="1" presId="urn:microsoft.com/office/officeart/2005/8/layout/chevron2"/>
    <dgm:cxn modelId="{0FF19E57-C8D0-48B4-AC39-AC99C534D52D}" type="presOf" srcId="{49D9BECF-9A66-491D-9D58-A10619129DF3}" destId="{D54A76FC-CBF9-45E1-AA63-E14D43594A9E}" srcOrd="0" destOrd="0" presId="urn:microsoft.com/office/officeart/2005/8/layout/chevron2"/>
    <dgm:cxn modelId="{7C3817C6-A04D-4CC4-93FD-A5BAF4BBFD46}" type="presOf" srcId="{6A763BA1-A747-46AA-99A1-DA73DE404FC7}" destId="{67BEF658-B700-4149-823D-29EDC31D16AF}" srcOrd="0" destOrd="3" presId="urn:microsoft.com/office/officeart/2005/8/layout/chevron2"/>
    <dgm:cxn modelId="{77A273F6-10D3-43C0-8C96-BCF9D9B9AF69}" srcId="{903ED0DB-82FD-4E8A-A63F-18850856E838}" destId="{1DED2298-99DC-41A8-A707-A3EF2367884D}" srcOrd="1" destOrd="0" parTransId="{10C2E4ED-E984-4781-A4A6-13278BD41DAE}" sibTransId="{7AE04290-FFD4-4C17-8926-ED6EE0F45471}"/>
    <dgm:cxn modelId="{7E23BA70-D816-48F5-8208-41D92C22ACDE}" srcId="{607DBAB9-F023-4C21-A289-A2AF3863FED4}" destId="{C02C7A4D-EE61-4FAF-BFF9-81B995982386}" srcOrd="1" destOrd="0" parTransId="{4B5967EF-0F4A-4101-AB60-BFB808EC392A}" sibTransId="{87F8D443-93F1-4D52-8BC5-6851BD6AA4BC}"/>
    <dgm:cxn modelId="{DC4C2E59-719D-40F6-8F26-F2A8423BA27B}" type="presOf" srcId="{3FA8835A-E095-43C7-92AC-9D594234CC71}" destId="{67BEF658-B700-4149-823D-29EDC31D16AF}" srcOrd="0" destOrd="2" presId="urn:microsoft.com/office/officeart/2005/8/layout/chevron2"/>
    <dgm:cxn modelId="{2312A120-9813-447B-ADDE-A76A2C34AD23}" type="presParOf" srcId="{D54A76FC-CBF9-45E1-AA63-E14D43594A9E}" destId="{D36CC99F-03FF-4601-BBE5-64C161317E4C}" srcOrd="0" destOrd="0" presId="urn:microsoft.com/office/officeart/2005/8/layout/chevron2"/>
    <dgm:cxn modelId="{77996542-D423-4EE1-9890-DF3472B020AC}" type="presParOf" srcId="{D36CC99F-03FF-4601-BBE5-64C161317E4C}" destId="{90924B66-30A3-4FDC-991B-A2D98EB6A90B}" srcOrd="0" destOrd="0" presId="urn:microsoft.com/office/officeart/2005/8/layout/chevron2"/>
    <dgm:cxn modelId="{F2CBF6F9-B9CA-4CE1-892A-013A2EB81E13}" type="presParOf" srcId="{D36CC99F-03FF-4601-BBE5-64C161317E4C}" destId="{67BEF658-B700-4149-823D-29EDC31D16AF}" srcOrd="1" destOrd="0" presId="urn:microsoft.com/office/officeart/2005/8/layout/chevron2"/>
    <dgm:cxn modelId="{96B3485A-B9B1-4C2A-9CC2-636CE14F649A}" type="presParOf" srcId="{D54A76FC-CBF9-45E1-AA63-E14D43594A9E}" destId="{49B4242F-395F-48DF-A19D-F9BE93AB436C}" srcOrd="1" destOrd="0" presId="urn:microsoft.com/office/officeart/2005/8/layout/chevron2"/>
    <dgm:cxn modelId="{038B3E03-FDBE-4D13-8841-946A993A26E2}" type="presParOf" srcId="{D54A76FC-CBF9-45E1-AA63-E14D43594A9E}" destId="{3012CDC1-D6C5-41AE-ADA1-494D1475B999}" srcOrd="2" destOrd="0" presId="urn:microsoft.com/office/officeart/2005/8/layout/chevron2"/>
    <dgm:cxn modelId="{BB80B73C-8D7B-4779-B5B8-BD7A2A9B5B48}" type="presParOf" srcId="{3012CDC1-D6C5-41AE-ADA1-494D1475B999}" destId="{CFC8CF2C-B475-4B37-8E11-AA6E718302D0}" srcOrd="0" destOrd="0" presId="urn:microsoft.com/office/officeart/2005/8/layout/chevron2"/>
    <dgm:cxn modelId="{D5EB8217-FA31-4655-A608-E0F3E78D996B}" type="presParOf" srcId="{3012CDC1-D6C5-41AE-ADA1-494D1475B999}" destId="{70FFDB05-6AEF-4E70-9971-0E3A160BD2B8}" srcOrd="1" destOrd="0" presId="urn:microsoft.com/office/officeart/2005/8/layout/chevron2"/>
    <dgm:cxn modelId="{5D54FAB5-D693-40F2-8CFC-ADB80D0C0C98}" type="presParOf" srcId="{D54A76FC-CBF9-45E1-AA63-E14D43594A9E}" destId="{483A74E3-2F2C-494A-AF78-30ACEC6C8C70}" srcOrd="3" destOrd="0" presId="urn:microsoft.com/office/officeart/2005/8/layout/chevron2"/>
    <dgm:cxn modelId="{3D0CE007-B11F-43EE-91B7-E6BB9D68687A}" type="presParOf" srcId="{D54A76FC-CBF9-45E1-AA63-E14D43594A9E}" destId="{279E3441-5AE9-4081-86E2-173C8B877B4D}" srcOrd="4" destOrd="0" presId="urn:microsoft.com/office/officeart/2005/8/layout/chevron2"/>
    <dgm:cxn modelId="{9E925813-5D7B-4907-9992-8D3B598EDF28}" type="presParOf" srcId="{279E3441-5AE9-4081-86E2-173C8B877B4D}" destId="{1E94ACB8-7DEC-4E39-AE91-D8C909BE7F83}" srcOrd="0" destOrd="0" presId="urn:microsoft.com/office/officeart/2005/8/layout/chevron2"/>
    <dgm:cxn modelId="{9C617B8C-1409-44E6-99F8-E126EFF82A1C}" type="presParOf" srcId="{279E3441-5AE9-4081-86E2-173C8B877B4D}" destId="{8F9F6101-A49A-42A2-9C11-F8A8F878FE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FB024-11FF-464C-9B13-DE965E2A4D0F}" type="datetimeFigureOut">
              <a:rPr lang="es-ES" smtClean="0"/>
              <a:t>10/03/2016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37955-A34A-4039-8AC5-96F0C1E67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65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37955-A34A-4039-8AC5-96F0C1E67DF3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15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D7960-CE17-4EF4-9B64-47C88955C8F0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255CA-F308-45F0-A468-C5AE27156410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5344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Programa de Bachillerato:</a:t>
            </a:r>
            <a:br>
              <a:rPr lang="es-CL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CL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 lugar para crecer y vivir el desafío de la elección de carrera</a:t>
            </a:r>
            <a:endParaRPr lang="es-CL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872208"/>
          </a:xfrm>
        </p:spPr>
        <p:txBody>
          <a:bodyPr>
            <a:noAutofit/>
          </a:bodyPr>
          <a:lstStyle/>
          <a:p>
            <a:r>
              <a:rPr lang="es-CL" sz="2400" dirty="0" smtClean="0">
                <a:latin typeface="Arial" pitchFamily="34" charset="0"/>
                <a:cs typeface="Arial" pitchFamily="34" charset="0"/>
              </a:rPr>
              <a:t>Sara González Gallo</a:t>
            </a:r>
          </a:p>
          <a:p>
            <a:endParaRPr lang="es-C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400" b="1" dirty="0" smtClean="0">
                <a:latin typeface="Arial" pitchFamily="34" charset="0"/>
                <a:cs typeface="Arial" pitchFamily="34" charset="0"/>
              </a:rPr>
              <a:t>Unidad de Orientación</a:t>
            </a:r>
          </a:p>
          <a:p>
            <a:r>
              <a:rPr lang="es-CL" sz="2400" b="1" dirty="0" smtClean="0">
                <a:latin typeface="Arial" pitchFamily="34" charset="0"/>
                <a:cs typeface="Arial" pitchFamily="34" charset="0"/>
              </a:rPr>
              <a:t>Programa Bachillerato en Ciencias y Humanidades</a:t>
            </a:r>
            <a:endParaRPr lang="es-C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764704"/>
          </a:xfrm>
        </p:spPr>
        <p:txBody>
          <a:bodyPr>
            <a:norm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Promedio Ponderado Acumulado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38063"/>
              </p:ext>
            </p:extLst>
          </p:nvPr>
        </p:nvGraphicFramePr>
        <p:xfrm>
          <a:off x="179512" y="764698"/>
          <a:ext cx="7290965" cy="6093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93"/>
                <a:gridCol w="2986715"/>
                <a:gridCol w="1049493"/>
                <a:gridCol w="740817"/>
                <a:gridCol w="1055747"/>
              </a:tblGrid>
              <a:tr h="662628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Semestres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Asignaturas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Créditos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Nota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Nota x</a:t>
                      </a:r>
                    </a:p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Crédito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Saber</a:t>
                      </a:r>
                      <a:r>
                        <a:rPr lang="es-CL" sz="1400" baseline="0" dirty="0" smtClean="0">
                          <a:latin typeface="Arial" pitchFamily="34" charset="0"/>
                          <a:cs typeface="Arial" pitchFamily="34" charset="0"/>
                        </a:rPr>
                        <a:t> Filosófico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30.0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Psicología General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Inglés Instrumental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20.8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Apreciación Musical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12.0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Apreciación Musical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12.0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Inducción Vocacional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Inducción Vocacional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Pensamiento matemático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39.2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Pensamiento matemático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39.2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Taller Com.  Oral y Escrita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20,8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Taller Com. Oral y Escrita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20,8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Ciencia Tecnología y Sociedad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36.0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Complementario 1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31.8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2° Semestre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Complementario 2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lang="es-CL"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18.0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2045">
                <a:tc>
                  <a:txBody>
                    <a:bodyPr/>
                    <a:lstStyle/>
                    <a:p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s-CL" sz="1400" baseline="0" dirty="0" smtClean="0">
                          <a:latin typeface="Arial" pitchFamily="34" charset="0"/>
                          <a:cs typeface="Arial" pitchFamily="34" charset="0"/>
                        </a:rPr>
                        <a:t> CRÉDITOS</a:t>
                      </a:r>
                      <a:endParaRPr lang="es-C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s-CL"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s-CL"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336,6</a:t>
                      </a:r>
                      <a:endParaRPr lang="es-CL" sz="1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00958" y="2357430"/>
            <a:ext cx="142876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1400" b="1" u="sng" dirty="0" smtClean="0">
                <a:latin typeface="Arial" pitchFamily="34" charset="0"/>
                <a:cs typeface="Arial" pitchFamily="34" charset="0"/>
              </a:rPr>
              <a:t>Cálculo de  nota</a:t>
            </a:r>
          </a:p>
          <a:p>
            <a:pPr algn="ctr"/>
            <a:endParaRPr lang="es-ES_tradnl" sz="14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Nota= 336,6/66</a:t>
            </a:r>
          </a:p>
          <a:p>
            <a:pPr algn="ctr"/>
            <a:r>
              <a:rPr lang="es-ES_tradnl" sz="1400" dirty="0" smtClean="0">
                <a:latin typeface="Arial" pitchFamily="34" charset="0"/>
                <a:cs typeface="Arial" pitchFamily="34" charset="0"/>
              </a:rPr>
              <a:t>Nota = 5,1 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457053"/>
              </p:ext>
            </p:extLst>
          </p:nvPr>
        </p:nvGraphicFramePr>
        <p:xfrm>
          <a:off x="179511" y="1077219"/>
          <a:ext cx="8424937" cy="6019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35"/>
                <a:gridCol w="1270512"/>
                <a:gridCol w="726007"/>
                <a:gridCol w="1288073"/>
                <a:gridCol w="1428760"/>
                <a:gridCol w="1285884"/>
                <a:gridCol w="1246366"/>
              </a:tblGrid>
              <a:tr h="794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FACULTAD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CARRERA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CUPOS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2011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2012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2013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</a:t>
                      </a:r>
                      <a:r>
                        <a:rPr lang="es-C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Administración y Economía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Administración Pública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4.05 (6)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4,03 (5)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 * (13)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Comercial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4.19 (12)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4.0*(14)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4,0* (21)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5.11 (23)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Contador Público y Auditor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5.39 (2)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4,39 (5)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4.17 (3)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Ciencia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Física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Matemática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5.38 (1)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6.10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Estadística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5.05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8287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Matemática y Computación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5.65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8287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Licenciatura en Ciencia de la Computación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9691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Física y Matemática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66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Esc. Arquitectura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Arquitectura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4.08* (7)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 (6)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4,0*(6)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 (6)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>
                <a:latin typeface="Arial" pitchFamily="34" charset="0"/>
                <a:cs typeface="Arial" pitchFamily="34" charset="0"/>
              </a:rPr>
              <a:t>Facultades  de Administración y Economía, de Ciencias y Escuela de Arquitectura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712387"/>
              </p:ext>
            </p:extLst>
          </p:nvPr>
        </p:nvGraphicFramePr>
        <p:xfrm>
          <a:off x="142844" y="714356"/>
          <a:ext cx="8676456" cy="568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428760"/>
                <a:gridCol w="968243"/>
                <a:gridCol w="1389211"/>
                <a:gridCol w="1428760"/>
                <a:gridCol w="1237214"/>
                <a:gridCol w="1224136"/>
              </a:tblGrid>
              <a:tr h="298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FACULTAD</a:t>
                      </a: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CARRERA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CUPOS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2011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2012</a:t>
                      </a: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2013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</a:t>
                      </a:r>
                      <a:r>
                        <a:rPr lang="es-C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Ciencias Medicas</a:t>
                      </a: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Medicina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6.28 (13)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6.31  (13)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6.40 (13)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6.18 (19)</a:t>
                      </a:r>
                      <a:endParaRPr lang="es-CL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Enfermería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5.67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5.84 (13)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5,85 (13)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5.79 (17)</a:t>
                      </a:r>
                      <a:endParaRPr lang="es-CL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Obstetricia Y Puericultura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5.72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5.49 (11)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5,42 (10)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5.69 (13)</a:t>
                      </a:r>
                      <a:endParaRPr lang="es-CL" sz="12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Licenciatura en Ciencias de la Actividad Física (LICAF)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4.21*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4.05 (5)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4,25 (3)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4.48 (2)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Educación Física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(1)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4.0*(1)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5,82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4.94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Química y Biología</a:t>
                      </a: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Bioquímica y Licenciatura en Bioquímica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4.98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5.17 (6)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06005" algn="l"/>
                        </a:tabLst>
                        <a:defRPr/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4,58 (6)</a:t>
                      </a:r>
                      <a:endParaRPr lang="es-CL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4.82 (5)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Química y Licenciatura en Química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Química y Biología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5.52* (2)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4.84 (2)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4,92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4.89 (3)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Técnico Universitario en Análisis Químico y Físico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4.32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Química y Farmacia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Carrera Nueva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4.74 (6) </a:t>
                      </a:r>
                    </a:p>
                  </a:txBody>
                  <a:tcPr marL="68580" marR="68580" marT="50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4,48 (5)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5.01 (8)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3528" y="1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Arial" pitchFamily="34" charset="0"/>
                <a:cs typeface="Arial" pitchFamily="34" charset="0"/>
              </a:rPr>
              <a:t>Ciencias Médicas-Química y Biología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11865"/>
              </p:ext>
            </p:extLst>
          </p:nvPr>
        </p:nvGraphicFramePr>
        <p:xfrm>
          <a:off x="0" y="642918"/>
          <a:ext cx="9036495" cy="5837935"/>
        </p:xfrm>
        <a:graphic>
          <a:graphicData uri="http://schemas.openxmlformats.org/drawingml/2006/table">
            <a:tbl>
              <a:tblPr/>
              <a:tblGrid>
                <a:gridCol w="2513458"/>
                <a:gridCol w="762398"/>
                <a:gridCol w="1367582"/>
                <a:gridCol w="1428760"/>
                <a:gridCol w="1500198"/>
                <a:gridCol w="1464099"/>
              </a:tblGrid>
              <a:tr h="337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CARRE2RA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mbria"/>
                          <a:ea typeface="Times New Roman"/>
                          <a:cs typeface="Times New Roman"/>
                        </a:rPr>
                        <a:t>CUPOS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CL" sz="1400" b="1" dirty="0">
                          <a:latin typeface="Cambria"/>
                          <a:ea typeface="Times New Roman"/>
                          <a:cs typeface="Times New Roman"/>
                        </a:rPr>
                        <a:t>ÚLTIMO </a:t>
                      </a: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CL" sz="1400" b="1" dirty="0">
                          <a:latin typeface="Cambria"/>
                          <a:ea typeface="Times New Roman"/>
                          <a:cs typeface="Times New Roman"/>
                        </a:rPr>
                        <a:t>2011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ÚLTIMO 2012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 ÚLTIMO 2013</a:t>
                      </a:r>
                      <a:endParaRPr lang="es-C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 smtClean="0">
                          <a:latin typeface="Cambria"/>
                          <a:ea typeface="Times New Roman"/>
                          <a:cs typeface="Times New Roman"/>
                        </a:rPr>
                        <a:t> ÚLTIMO 2014</a:t>
                      </a:r>
                      <a:endParaRPr lang="es-C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Civil Eléctrica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5.10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5.35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5,38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5.26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Ejecución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en Electricidad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4.29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4.8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4,00*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4.62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Civil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en Geografía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en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Industrial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5.04 (13)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4.6 (17)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5,25 (8)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4.66 (11)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de Ejecución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Industrial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4.72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5.29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4.61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en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4.65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5,15</a:t>
                      </a:r>
                      <a:r>
                        <a:rPr lang="es-E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4.81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9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de Ejecución en Computación e Informática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4,22 (3)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4.03 (3)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Mecánica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5.48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5.19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5,55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4,92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Ejecución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en Mecánica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4.32*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4.78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4,0*(1)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5,01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en Metalurgia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6.03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5.39 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5,34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6,06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Ejecución en Metalurgia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en Minas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4.20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4.62 (20)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5,42 (6)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5.60 (8)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Ejecución en Minas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4.50 (2)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4.24 (5)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4,0* (5)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5.10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Ingeniería Civil en Obras Civiles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4.87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5.06 (5)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4.31 (6)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Ingeniería Civil en Química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5.45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4,99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Ejecución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en Química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4.81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4.86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4.93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Ingeniería en Biotecnología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5.06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4.93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5,07 (3)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5.53 (1)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Ingeniería Ambiental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4.22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5.32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(5)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4,71 (4)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Ejecución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 Geomensura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Calibri"/>
                          <a:ea typeface="Calibri"/>
                          <a:cs typeface="Times New Roman"/>
                        </a:rPr>
                        <a:t>4,31 (2)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Ing.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>
                          <a:latin typeface="Calibri"/>
                          <a:ea typeface="Calibri"/>
                          <a:cs typeface="Times New Roman"/>
                        </a:rPr>
                        <a:t>Ejecución en Climatización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187624" y="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          Facultad de Ingeniería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Arial" pitchFamily="34" charset="0"/>
                <a:cs typeface="Arial" pitchFamily="34" charset="0"/>
              </a:rPr>
              <a:t>Facultad Tecnológica</a:t>
            </a:r>
            <a:endParaRPr lang="es-CL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077890"/>
              </p:ext>
            </p:extLst>
          </p:nvPr>
        </p:nvGraphicFramePr>
        <p:xfrm>
          <a:off x="-1" y="980723"/>
          <a:ext cx="9143999" cy="6053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040"/>
                <a:gridCol w="908821"/>
                <a:gridCol w="1549370"/>
                <a:gridCol w="1543801"/>
                <a:gridCol w="1764613"/>
                <a:gridCol w="1857354"/>
              </a:tblGrid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CARRERA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CUPOS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2011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2012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2013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</a:t>
                      </a:r>
                      <a:r>
                        <a:rPr lang="es-C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Publicidad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4.65 (2)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(3)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4,78 (2)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4.18 </a:t>
                      </a:r>
                      <a:r>
                        <a:rPr lang="es-CL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en Alimentos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(2)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4,0*(1)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Ingeniería en </a:t>
                      </a:r>
                      <a:r>
                        <a:rPr lang="es-CL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Agronegocios</a:t>
                      </a: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4.34 (1)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406005" algn="l"/>
                        </a:tabLst>
                        <a:defRPr/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4,0*(3)</a:t>
                      </a:r>
                      <a:endParaRPr lang="es-CL" sz="12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52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 Administración de Personal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4.80 (1)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5,3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52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Telecomunicaciones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4,0*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Alimentos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5.13 (1)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4.64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Construcciones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Control Industrial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Diseño Industrial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Automatización Industrial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4.62 (1)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(3)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4,47 (2)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44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Tecnólogo en Mantenimiento Industrial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6675" marR="6667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(2) </a:t>
                      </a:r>
                    </a:p>
                  </a:txBody>
                  <a:tcPr marL="66675" marR="66675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(4)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87578"/>
              </p:ext>
            </p:extLst>
          </p:nvPr>
        </p:nvGraphicFramePr>
        <p:xfrm>
          <a:off x="19291" y="548680"/>
          <a:ext cx="8964489" cy="635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81"/>
                <a:gridCol w="780354"/>
                <a:gridCol w="1457594"/>
                <a:gridCol w="1571636"/>
                <a:gridCol w="1571636"/>
                <a:gridCol w="1982888"/>
              </a:tblGrid>
              <a:tr h="307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CARRERA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CUPOS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2011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2012 </a:t>
                      </a:r>
                      <a:endParaRPr lang="es-CL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2013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NOTA ÚLTIMO INGRESADO </a:t>
                      </a:r>
                      <a:r>
                        <a:rPr lang="es-C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Castellano 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4,5 (2)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Historia y Ciencias Sociales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Ingles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5.35 (1)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5,05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4.73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Filosofía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4.47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1025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Licenciatura en Lingüística Aplicada a la Traducción en Inglés-Japonés e Inglés- Portugués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4.78 (3)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4.08 (7)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4,28 (4)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4.14 (5)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Periodismo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4.83 (3)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4,95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5.75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Pedagogía en Educación General Básica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4.0* (7)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5,29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Licenciatura en Estudios Internacionales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 (1)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4,98 (1)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4.78 (3)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Licenciatura en Historia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4.3 (2)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523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Psicología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4.64* (12)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5.1 (12) </a:t>
                      </a: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ES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4,89 (16)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06005" algn="l"/>
                        </a:tabLst>
                      </a:pPr>
                      <a:r>
                        <a:rPr lang="es-C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5.24 (16)</a:t>
                      </a:r>
                      <a:endParaRPr lang="es-C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Facultad de Humanidades</a:t>
            </a:r>
            <a:endParaRPr lang="es-C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Trabajos de Orientación Vocacional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2077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7086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 lugar para Formarnos en Valores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075240" cy="4263752"/>
          </a:xfrm>
        </p:spPr>
        <p:txBody>
          <a:bodyPr/>
          <a:lstStyle/>
          <a:p>
            <a:r>
              <a:rPr lang="es-ES" dirty="0" smtClean="0"/>
              <a:t>Respeto</a:t>
            </a:r>
          </a:p>
          <a:p>
            <a:r>
              <a:rPr lang="es-ES" dirty="0" smtClean="0"/>
              <a:t>Honestidad</a:t>
            </a:r>
          </a:p>
          <a:p>
            <a:r>
              <a:rPr lang="es-ES" dirty="0" smtClean="0"/>
              <a:t>Humildad</a:t>
            </a:r>
          </a:p>
          <a:p>
            <a:r>
              <a:rPr lang="es-ES" dirty="0" smtClean="0"/>
              <a:t>Responsabilidad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019" y="3140968"/>
            <a:ext cx="5518433" cy="3631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Respeto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110178"/>
          </a:xfrm>
        </p:spPr>
        <p:txBody>
          <a:bodyPr>
            <a:normAutofit/>
          </a:bodyPr>
          <a:lstStyle/>
          <a:p>
            <a:r>
              <a:rPr lang="es-ES" dirty="0" smtClean="0"/>
              <a:t>En actividades públicas evitando utilizar el celular, maquillarse o realizar cualquier actividad diferente de escuchar a un orador con el fin de participar  y contribuir a la reflexión o debate.</a:t>
            </a:r>
          </a:p>
          <a:p>
            <a:r>
              <a:rPr lang="es-ES" dirty="0" smtClean="0"/>
              <a:t>En aula, durante las clases, se cultiva la escucha activa y respetuosa al profesor y compañeros. Más  allá de las legitimas diferencias, participa activamente en su propia formación</a:t>
            </a:r>
          </a:p>
          <a:p>
            <a:r>
              <a:rPr lang="es-ES" dirty="0" smtClean="0"/>
              <a:t>Respeto con los pares diversos socioculturalmente, cultivando una relación paritaria y de enriquecimiento mutuo. Aquí no hay estudiantes de primera y segunda categoría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Humildad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R</a:t>
            </a:r>
            <a:r>
              <a:rPr lang="es-ES" dirty="0" smtClean="0"/>
              <a:t>econocer la verdad de si mismo con todas las fortalezas, debilidades y límites. No el gigante de los sueños ni el fantasma de los miedos.</a:t>
            </a:r>
          </a:p>
          <a:p>
            <a:endParaRPr lang="es-ES" dirty="0" smtClean="0"/>
          </a:p>
          <a:p>
            <a:r>
              <a:rPr lang="es-ES" dirty="0" smtClean="0"/>
              <a:t>Reconocer oportunamente las necesidades personales, académicas o vocacionales con el fin de pedir ayuda oportunamente y dejarse ayudar.</a:t>
            </a:r>
          </a:p>
          <a:p>
            <a:endParaRPr lang="es-ES" dirty="0" smtClean="0"/>
          </a:p>
          <a:p>
            <a:r>
              <a:rPr lang="es-ES" dirty="0" smtClean="0"/>
              <a:t>Reconocer las propias dificultades de adaptación a la vida universitaria (incertidumbre, sin reglas externas, nuevo ritmo de estudio, incomodidad social, dudas vocacionales, entre otros)</a:t>
            </a:r>
          </a:p>
          <a:p>
            <a:endParaRPr lang="es-ES" dirty="0" smtClean="0"/>
          </a:p>
          <a:p>
            <a:r>
              <a:rPr lang="es-ES" dirty="0" smtClean="0"/>
              <a:t>Enfrentar experiencias nuevas con apertura y optimismo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Honestidad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8383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Dada la competencia por los reducidos cupos en algunas carreras, es justo y estrictamente necesario, ser honesto en las evaluaciones y evitar la copia en los trabajos.</a:t>
            </a:r>
          </a:p>
          <a:p>
            <a:r>
              <a:rPr lang="es-ES" dirty="0" smtClean="0"/>
              <a:t>Ante una inasistencia a una prueba o actividad con asistencia 100 %, justificar con documentación legítima en Centro Médico o ate la asistente social. Si efectivamente hubo una eventualidad en el traslado a clases (Taco, choque, </a:t>
            </a:r>
            <a:r>
              <a:rPr lang="es-ES" dirty="0" err="1" smtClean="0"/>
              <a:t>etc</a:t>
            </a:r>
            <a:r>
              <a:rPr lang="es-ES" dirty="0" smtClean="0"/>
              <a:t>), lo que impidió llegar oportunamente, presentan fotografía o información registrada en internet al respecto.</a:t>
            </a:r>
          </a:p>
          <a:p>
            <a:r>
              <a:rPr lang="es-ES" dirty="0" smtClean="0"/>
              <a:t>En los trabajos grupales, ser responsable y evitar dar explicaciones  sin fundamentos en lugar de aportar.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Responsabilidad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428736"/>
            <a:ext cx="8358246" cy="489586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Asistir puntual y asiduamente a todas las actividades académicas.</a:t>
            </a:r>
          </a:p>
          <a:p>
            <a:r>
              <a:rPr lang="es-ES" dirty="0" smtClean="0"/>
              <a:t>Desde el primer día de clases, utilizar el programa de cada asignatura como carta de navegación de tal forma de estudiar previamente los temas y estar consciente de los requerimientos mínimos de asistencia.</a:t>
            </a:r>
          </a:p>
          <a:p>
            <a:r>
              <a:rPr lang="es-ES" dirty="0" smtClean="0"/>
              <a:t>Justificar  inasistencia en el plazo de 5 días caso de ausentarse por causas de fuerza mayor en una evaluación (Certificado médico  o de la Asistente </a:t>
            </a:r>
            <a:r>
              <a:rPr lang="es-ES" dirty="0"/>
              <a:t>S</a:t>
            </a:r>
            <a:r>
              <a:rPr lang="es-ES" dirty="0" smtClean="0"/>
              <a:t>ocial)</a:t>
            </a:r>
          </a:p>
          <a:p>
            <a:r>
              <a:rPr lang="es-ES" dirty="0" smtClean="0"/>
              <a:t>Asumir los trabajos grupales aportando activamente y sin aprovecharse del trabajo de los otros.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4"/>
            <a:ext cx="7809414" cy="6120680"/>
          </a:xfrm>
        </p:spPr>
      </p:pic>
    </p:spTree>
    <p:extLst>
      <p:ext uri="{BB962C8B-B14F-4D97-AF65-F5344CB8AC3E}">
        <p14:creationId xmlns:p14="http://schemas.microsoft.com/office/powerpoint/2010/main" val="7497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Prevención de conductas de 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Uso debido de alcohol y otras drogas</a:t>
            </a:r>
          </a:p>
          <a:p>
            <a:r>
              <a:rPr lang="es-ES" dirty="0" smtClean="0"/>
              <a:t>Sexualidad Responsable</a:t>
            </a:r>
          </a:p>
          <a:p>
            <a:r>
              <a:rPr lang="es-ES" dirty="0" smtClean="0"/>
              <a:t>Prevención de Trastornos alimenticios</a:t>
            </a:r>
          </a:p>
          <a:p>
            <a:r>
              <a:rPr lang="es-ES" dirty="0" smtClean="0"/>
              <a:t>Prevención del Estrés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definitiva: Aprende a desarrollar tu bienestar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6232110" cy="58400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1724</TotalTime>
  <Words>1664</Words>
  <Application>Microsoft Office PowerPoint</Application>
  <PresentationFormat>Presentación en pantalla (4:3)</PresentationFormat>
  <Paragraphs>463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</vt:lpstr>
      <vt:lpstr>Constantia</vt:lpstr>
      <vt:lpstr>Times New Roman</vt:lpstr>
      <vt:lpstr>Wingdings 2</vt:lpstr>
      <vt:lpstr>Flujo</vt:lpstr>
      <vt:lpstr>Programa de Bachillerato: Un lugar para crecer y vivir el desafío de la elección de carrera</vt:lpstr>
      <vt:lpstr>Un lugar para Formarnos en Valores</vt:lpstr>
      <vt:lpstr>Respeto </vt:lpstr>
      <vt:lpstr>Humildad </vt:lpstr>
      <vt:lpstr>Honestidad </vt:lpstr>
      <vt:lpstr>Responsabilidad </vt:lpstr>
      <vt:lpstr>Presentación de PowerPoint</vt:lpstr>
      <vt:lpstr>Prevención de conductas de riesgo</vt:lpstr>
      <vt:lpstr>Presentación de PowerPoint</vt:lpstr>
      <vt:lpstr>Promedio Ponderado Acumulado</vt:lpstr>
      <vt:lpstr>Presentación de PowerPoint</vt:lpstr>
      <vt:lpstr>Presentación de PowerPoint</vt:lpstr>
      <vt:lpstr>Presentación de PowerPoint</vt:lpstr>
      <vt:lpstr>Facultad Tecnológica</vt:lpstr>
      <vt:lpstr>Presentación de PowerPoint</vt:lpstr>
      <vt:lpstr>Presentación de PowerPoint</vt:lpstr>
      <vt:lpstr>Trabajos de Orientación Vocacional</vt:lpstr>
    </vt:vector>
  </TitlesOfParts>
  <Company>segic-Usach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Pc</dc:creator>
  <cp:lastModifiedBy>Adquisiciones</cp:lastModifiedBy>
  <cp:revision>92</cp:revision>
  <dcterms:created xsi:type="dcterms:W3CDTF">2013-04-23T11:20:03Z</dcterms:created>
  <dcterms:modified xsi:type="dcterms:W3CDTF">2016-03-10T12:42:01Z</dcterms:modified>
</cp:coreProperties>
</file>